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26FE125-BD89-4688-9706-1AC26BA857ED}"/>
    <pc:docChg chg="custSel modSld">
      <pc:chgData name="Narelle Wheaton" userId="6e1b2b30-480e-4f91-806b-6735d5b9e446" providerId="ADAL" clId="{426FE125-BD89-4688-9706-1AC26BA857ED}" dt="2023-06-14T06:10:06.099" v="1" actId="27636"/>
      <pc:docMkLst>
        <pc:docMk/>
      </pc:docMkLst>
      <pc:sldChg chg="modSp mod">
        <pc:chgData name="Narelle Wheaton" userId="6e1b2b30-480e-4f91-806b-6735d5b9e446" providerId="ADAL" clId="{426FE125-BD89-4688-9706-1AC26BA857ED}" dt="2023-06-14T06:10:06.099" v="1" actId="27636"/>
        <pc:sldMkLst>
          <pc:docMk/>
          <pc:sldMk cId="771600493" sldId="256"/>
        </pc:sldMkLst>
        <pc:spChg chg="mod">
          <ac:chgData name="Narelle Wheaton" userId="6e1b2b30-480e-4f91-806b-6735d5b9e446" providerId="ADAL" clId="{426FE125-BD89-4688-9706-1AC26BA857ED}" dt="2023-06-14T06:10:06.099" v="1" actId="27636"/>
          <ac:spMkLst>
            <pc:docMk/>
            <pc:sldMk cId="771600493" sldId="256"/>
            <ac:spMk id="3" creationId="{6B80A07A-F0E6-40B2-AF24-C78B6125F42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B32CC-3325-49C8-B32A-1ADFF04B6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680BF7-EC70-44CB-B706-8A9CC6C0D1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B9F33-E2E9-4994-94CE-CB43DC217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0D5B9-E092-4D4C-85A4-1004F3EB8C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15090D-C2D1-4444-95B2-B2491AC8C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5556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E6A4E-BEDB-464A-B546-CD8122905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C5FC43-2EB0-4620-BE2F-6A26247D20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8284-E542-4D34-8089-AB657F03F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E8A47-533A-4182-9985-1922EB234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EECD3-EA6F-481D-9C7D-E742B1ACE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165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A02F16-3C4F-4585-95A3-0F6508CC02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83FC4A-D853-43E3-9FE1-1B6B368617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ACF78-1F9E-44B4-9296-D25C52B28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6E3468-E3DE-4792-92B7-693A52159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8968F-0D37-4A85-8014-0962A842D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8440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A66EF-9D23-4FA7-8703-3DC6C9EA9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113A5-59DE-47D1-9BDE-38B446BAB3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6CF789-27C8-4E39-B982-0F2DD0D71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A29DF6-4143-4910-BDE4-78C67CB72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A7D87-4452-4635-AAF4-560FC6BFA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6393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B9AE9-4467-4ABA-8D9B-06E16BB71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8DA36-ECE4-4640-B462-067BA8496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4C0BD-0E6E-49C1-A280-60280A79C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6CBDA-E8E7-422D-AA85-B2180FDE7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30A48-45CE-4624-A052-F569730C5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6356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CC33A-3961-44FE-8B83-2DEAB14D9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14F7B8-5CA7-481A-9485-93C583C8D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1D80B-4828-44BA-AF78-5A3E73D3D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CFD033-C923-4170-84AD-CC110F9E0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98FAD3-7A0A-44C8-B65A-C2743660D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B8F0D-86D4-49CF-88C1-8E1ACC4D1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1016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CE9A2-F56B-417E-A421-9241B73A6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C2F3C-4FC2-403B-91A6-F99E5C5A5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BE164-00DB-4B4D-BBDB-9DE3C5E1F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30DD5DE-60C2-4F9D-A467-CE21F0299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53797B-5178-4507-A3C7-9F8454EE5D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581EB0-C0B3-410F-8DC0-06D9DB5B1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C49C8-D9F2-436C-8339-2CC5CA98E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128924-B66A-418B-AD41-58A69947E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186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1D801-CBC1-4763-90DE-7D41AF4DA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645125-B294-485D-B8DB-AD30845DE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1C1F1C-8E68-4F86-A7C9-069E418D3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F64D13-1BF9-48E6-9DA1-73E0EEBD3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9752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15C284-6C33-4C09-A032-DCA97110D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6FA2BB-EF04-4DC8-AFC1-C082FC409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2AAFCB-73FB-43BA-AF57-3AE168E64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9122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4A438-C579-4043-A706-B0380544B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06A3B6-145C-4D4A-BA1B-9D455E84B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D04FE7-261E-4FED-9610-37A2B9C91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0D3D73-B89B-4866-A4B4-7D37169B0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BE6582-8E0F-44AB-8EE7-2BAEC370B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774521-86EE-45BE-8CDA-22C5562DC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043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0A5F9-E8F3-4A8A-B77C-10C9FEBE08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B37348-74B7-4CA7-B1E9-FAA4650756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318-984F-4406-8865-D7E5CCB184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94833E-7688-4C32-9FA4-9975A05A6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7AA20-DDB0-4E88-A647-24CE6D7A0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007A-E75D-4767-A55B-58B4CF816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9681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0C67DE-6BC2-44F1-9EC2-FC9EE0EAC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D0B3E-0C5D-480D-B57A-4FA0F7C5D6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02D77-073A-4083-BFFD-66B55D9D2E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87FE-798B-4604-8545-66177C77C75B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BA9EC-A628-4EBA-A463-20F4DEE188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09C0-6B44-478B-83F9-798BAB9F9E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FCF09-18FE-4E68-8D66-D633E6E74C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43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B80A07A-F0E6-40B2-AF24-C78B6125F4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3680"/>
            <a:ext cx="9144000" cy="647192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God be in my head,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in my understanding;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God be in my eyes,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in my looking;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God be in my mouth,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in my speaking;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God be in my heart,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in my thinking;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God be at my end,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</a:rPr>
              <a:t>And at my departing.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7F4544-659C-4604-A32A-388B04750F49}"/>
              </a:ext>
            </a:extLst>
          </p:cNvPr>
          <p:cNvSpPr txBox="1"/>
          <p:nvPr/>
        </p:nvSpPr>
        <p:spPr>
          <a:xfrm>
            <a:off x="294640" y="6024156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God be in my head</a:t>
            </a:r>
          </a:p>
          <a:p>
            <a:r>
              <a:rPr lang="en-US" sz="1100" dirty="0">
                <a:solidFill>
                  <a:schemeClr val="bg1"/>
                </a:solidFill>
              </a:rPr>
              <a:t>From a book of hours, 1514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771600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74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2022-10-17T08:06:33Z</dcterms:created>
  <dcterms:modified xsi:type="dcterms:W3CDTF">2023-06-14T06:10:09Z</dcterms:modified>
</cp:coreProperties>
</file>